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41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9995-10C4-4F9F-8056-575F0F4FC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A48CB8-9C05-4989-9713-EFBABEC52D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F36893-549C-40B7-B4A7-CE7301CBE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FF17A2-55CC-4D2D-8D79-780AB3AD7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36314-4ADF-4413-822A-691564ABD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54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A789B-653E-43EF-B5C5-78595E893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B2B2EF-7ABC-4D63-96A0-08EF021404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EF306-1677-488E-93A9-7F20DD337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6BF723-9831-4BC6-B036-605B82BDF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E82FC-9D33-4ED0-826C-76AE98441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648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54EE37-F243-4655-A9A1-CA2E54997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D47287-3B77-48D4-9D20-B5AFCF831D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A1C05-1DFC-4FF8-BA52-7EF74F95C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46588-48C6-4DCB-BB9F-BD316E926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E62C3-E38A-469B-9DD2-596B87BBD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58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2442B-3263-44D2-B329-4DD62D1F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FD219-F821-4F48-AAF8-1036EC413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B0EEA-A35B-4620-A39D-BD536F7C8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9A262-D3F2-4902-A6E9-A275CF419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5505B-DE3A-481B-9289-8CE7EB99F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51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F6E18-8C21-4671-8E9F-4B6887B6B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AFA73-989C-45FA-AFE9-BAAD01419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14E9-DA2F-4799-BA80-DAE6015D2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5F540-BBF2-47A2-BFF1-259C80E46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FDDC9-18F7-4A4B-A724-17D9332E6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71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B0469-B107-4D84-AB95-154DBC262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2252F-9F29-4E53-946D-A559EB89D9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ECBF48-870C-46A8-B81A-93655B67B2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ED1D2E-E860-4090-A96F-71289D2BF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14AD7-6101-4BB3-9FAC-5082BEAD1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727A67-5FCC-4C05-9977-1EDA6D1D7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70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A3210-BE3C-418E-9717-D6867CD29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F512B-A5DD-43DB-9EDD-3A5B9F10F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7EE2DB-BF81-4C3A-81B5-3E7A9A651F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CCE0AC-73C7-4BC6-9BCC-1FC38ECEF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AA98A-E5BB-41E3-994A-71E23419E1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0B390E-027F-4375-91F9-D76BCA2A1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F344A6-E8A6-4608-B0A6-E13781AEF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74A41D-DF11-46C6-A5E3-2981D4FC6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427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641F2-DCB8-4680-AAEE-29EFC0202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AADC64-1289-4F39-BDCC-092C17409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D0D74C-B7B0-4057-833A-011CBD77F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A8E20-A329-4FF9-8F8F-E42C8EA3C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78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AA91A7-D45A-4DDA-9955-4EEF98FD6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A5E23E-4C07-4DDC-9B50-4EBC34303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3A75CF-CE5B-49F0-895E-C5EC8F012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040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1533F-EBCA-40C2-8119-FB5A7B283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1A97E-36D4-43F4-9183-2B76733A8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D13D3-0C3A-4249-8DAF-A7080B057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8E42A-0D72-4590-8F24-3E39FF6C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A53F5-8E79-418F-899C-F89AE1FB0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7E4D4-3E80-4813-BC21-1DD0567E8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57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64D4C-AE14-4802-868A-2617B885A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4C4536-D683-4D95-B6AA-2F225CF3B3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B6F1E-326E-40C5-98FB-0D669192C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A953C-470B-42F9-8DC2-BC97A8D18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1CC90-183C-4E76-A1D5-F3A4A5FD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AA3131-7E53-42FB-B0B4-45CD2EC23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8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FAD1D6-0C17-4D7D-92DA-A209D71D0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F15AF-B6D5-4CE9-B1BA-9529BFC91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F373A-A1C0-43A3-847E-2A4AE8F56D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0A164-92AE-4F87-8BFB-D231E3C3A77F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8283A-DA0F-4DE7-8AB1-D79A76923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96638-9E2A-4D99-95DF-E220A14300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40BFD-F45D-4F97-9B7F-49DC4ADA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3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0ED342-FA5C-4EC4-8C9B-4EECD1C3B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961" y="596245"/>
            <a:ext cx="9231013" cy="44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996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6453-043C-464A-881F-43183D17E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92385-06BC-44B2-B5A0-568C7D6CA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7E9966-816D-4C57-94EA-404860FCCA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71" t="56982" r="35392" b="25572"/>
          <a:stretch/>
        </p:blipFill>
        <p:spPr>
          <a:xfrm>
            <a:off x="418531" y="2852383"/>
            <a:ext cx="8721689" cy="256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830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2B34D-BDCD-485E-BB2C-719F159F2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4789E-3124-4A3A-A97C-C0C9F5241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422C27-E955-46AA-BF54-FF95ECE6F9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63" t="67396" r="35447" b="15224"/>
          <a:stretch/>
        </p:blipFill>
        <p:spPr>
          <a:xfrm>
            <a:off x="941694" y="2852383"/>
            <a:ext cx="8522805" cy="252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9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5D339-C8CF-4C6D-A113-2E30E304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57B68-52CA-46B5-A1DD-3AA071461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390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2F5335-4620-43F5-990C-163E9BAA4F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59" t="65606" r="75354" b="29950"/>
          <a:stretch/>
        </p:blipFill>
        <p:spPr>
          <a:xfrm>
            <a:off x="2661313" y="1846997"/>
            <a:ext cx="2397396" cy="88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20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5BAA0C-E751-4D37-B7E0-AE7827F202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83" t="59237" r="46362" b="36385"/>
          <a:stretch/>
        </p:blipFill>
        <p:spPr>
          <a:xfrm>
            <a:off x="991737" y="1237397"/>
            <a:ext cx="9642778" cy="91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845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6C34B5-7443-4DFD-B9C0-6330128D5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06" t="56882" r="56437" b="30879"/>
          <a:stretch/>
        </p:blipFill>
        <p:spPr>
          <a:xfrm>
            <a:off x="1523999" y="1339755"/>
            <a:ext cx="5460095" cy="196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36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B79859-17CD-4798-B6BF-CBB8C23CF4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43" t="60630" r="28899" b="29486"/>
          <a:stretch/>
        </p:blipFill>
        <p:spPr>
          <a:xfrm>
            <a:off x="1220665" y="1655928"/>
            <a:ext cx="9750669" cy="145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278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915650-B319-4BA9-9AA3-74452B6DE5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27" t="52935" r="61865" b="23185"/>
          <a:stretch/>
        </p:blipFill>
        <p:spPr>
          <a:xfrm>
            <a:off x="2693159" y="1191904"/>
            <a:ext cx="4581098" cy="3926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11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F4945-8163-44BE-BD09-B2732B9E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4896C-DAD4-4694-A98B-8EC143F81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B5361B-FF53-47C9-8573-1DFF0B7EE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83" t="53333" r="33936" b="23118"/>
          <a:stretch/>
        </p:blipFill>
        <p:spPr>
          <a:xfrm>
            <a:off x="1564944" y="2386309"/>
            <a:ext cx="8687122" cy="335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033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AF2E6-10DB-41F2-AAAB-14BA9476D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C7162-4E54-4A21-B65C-3AB3A70FF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23DCF-BB38-43B9-BD71-C065E9D2A9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50" t="52471" r="48041" b="29884"/>
          <a:stretch/>
        </p:blipFill>
        <p:spPr>
          <a:xfrm>
            <a:off x="1856095" y="2552131"/>
            <a:ext cx="6637361" cy="266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745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 K</dc:creator>
  <cp:lastModifiedBy>N K</cp:lastModifiedBy>
  <cp:revision>4</cp:revision>
  <dcterms:created xsi:type="dcterms:W3CDTF">2020-10-06T22:01:24Z</dcterms:created>
  <dcterms:modified xsi:type="dcterms:W3CDTF">2020-10-06T22:43:35Z</dcterms:modified>
</cp:coreProperties>
</file>

<file path=docProps/thumbnail.jpeg>
</file>